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466" r:id="rId4"/>
    <p:sldId id="1460" r:id="rId5"/>
    <p:sldId id="1467" r:id="rId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E044"/>
    <a:srgbClr val="0D0D0D"/>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29E60-A508-40E0-81B0-520CFB130988}" v="16" dt="2022-03-26T17:01:13.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D3C29E60-A508-40E0-81B0-520CFB130988}"/>
    <pc:docChg chg="custSel addSld delSld modSld">
      <pc:chgData name="Ed Godfrey" userId="61aa7c48ee0e3db0" providerId="LiveId" clId="{D3C29E60-A508-40E0-81B0-520CFB130988}" dt="2022-03-26T17:01:13.570" v="803"/>
      <pc:docMkLst>
        <pc:docMk/>
      </pc:docMkLst>
      <pc:sldChg chg="modSp mod">
        <pc:chgData name="Ed Godfrey" userId="61aa7c48ee0e3db0" providerId="LiveId" clId="{D3C29E60-A508-40E0-81B0-520CFB130988}" dt="2022-03-26T16:40:24.964" v="86" actId="20577"/>
        <pc:sldMkLst>
          <pc:docMk/>
          <pc:sldMk cId="1259847495" sldId="963"/>
        </pc:sldMkLst>
        <pc:spChg chg="mod">
          <ac:chgData name="Ed Godfrey" userId="61aa7c48ee0e3db0" providerId="LiveId" clId="{D3C29E60-A508-40E0-81B0-520CFB130988}" dt="2022-03-26T16:40:24.964" v="86" actId="20577"/>
          <ac:spMkLst>
            <pc:docMk/>
            <pc:sldMk cId="1259847495" sldId="963"/>
            <ac:spMk id="2" creationId="{F08A2007-B9E6-48A8-9E5E-C98EDFD53C8F}"/>
          </ac:spMkLst>
        </pc:spChg>
      </pc:sldChg>
      <pc:sldChg chg="modSp mod">
        <pc:chgData name="Ed Godfrey" userId="61aa7c48ee0e3db0" providerId="LiveId" clId="{D3C29E60-A508-40E0-81B0-520CFB130988}" dt="2022-03-26T16:39:48.557" v="3" actId="20577"/>
        <pc:sldMkLst>
          <pc:docMk/>
          <pc:sldMk cId="3275922726" sldId="1127"/>
        </pc:sldMkLst>
        <pc:spChg chg="mod">
          <ac:chgData name="Ed Godfrey" userId="61aa7c48ee0e3db0" providerId="LiveId" clId="{D3C29E60-A508-40E0-81B0-520CFB130988}" dt="2022-03-26T16:39:48.557" v="3" actId="20577"/>
          <ac:spMkLst>
            <pc:docMk/>
            <pc:sldMk cId="3275922726" sldId="1127"/>
            <ac:spMk id="3" creationId="{1829FE63-C27F-43B7-8B1E-942954B91995}"/>
          </ac:spMkLst>
        </pc:spChg>
      </pc:sldChg>
      <pc:sldChg chg="del">
        <pc:chgData name="Ed Godfrey" userId="61aa7c48ee0e3db0" providerId="LiveId" clId="{D3C29E60-A508-40E0-81B0-520CFB130988}" dt="2022-03-26T17:01:07.323" v="800" actId="47"/>
        <pc:sldMkLst>
          <pc:docMk/>
          <pc:sldMk cId="2062522164" sldId="1456"/>
        </pc:sldMkLst>
      </pc:sldChg>
      <pc:sldChg chg="modSp mod">
        <pc:chgData name="Ed Godfrey" userId="61aa7c48ee0e3db0" providerId="LiveId" clId="{D3C29E60-A508-40E0-81B0-520CFB130988}" dt="2022-03-26T17:01:01.169" v="797" actId="6549"/>
        <pc:sldMkLst>
          <pc:docMk/>
          <pc:sldMk cId="1755396745" sldId="1460"/>
        </pc:sldMkLst>
        <pc:spChg chg="mod">
          <ac:chgData name="Ed Godfrey" userId="61aa7c48ee0e3db0" providerId="LiveId" clId="{D3C29E60-A508-40E0-81B0-520CFB130988}" dt="2022-03-26T17:01:01.169" v="797" actId="6549"/>
          <ac:spMkLst>
            <pc:docMk/>
            <pc:sldMk cId="1755396745" sldId="1460"/>
            <ac:spMk id="2" creationId="{F08A2007-B9E6-48A8-9E5E-C98EDFD53C8F}"/>
          </ac:spMkLst>
        </pc:spChg>
        <pc:spChg chg="mod">
          <ac:chgData name="Ed Godfrey" userId="61aa7c48ee0e3db0" providerId="LiveId" clId="{D3C29E60-A508-40E0-81B0-520CFB130988}" dt="2022-03-26T16:55:40.269" v="537" actId="20577"/>
          <ac:spMkLst>
            <pc:docMk/>
            <pc:sldMk cId="1755396745" sldId="1460"/>
            <ac:spMk id="3" creationId="{F6C638D0-C884-48CF-BE26-27EEF100FAF2}"/>
          </ac:spMkLst>
        </pc:spChg>
      </pc:sldChg>
      <pc:sldChg chg="del">
        <pc:chgData name="Ed Godfrey" userId="61aa7c48ee0e3db0" providerId="LiveId" clId="{D3C29E60-A508-40E0-81B0-520CFB130988}" dt="2022-03-26T17:01:06.315" v="798" actId="47"/>
        <pc:sldMkLst>
          <pc:docMk/>
          <pc:sldMk cId="2936031746" sldId="1461"/>
        </pc:sldMkLst>
      </pc:sldChg>
      <pc:sldChg chg="del">
        <pc:chgData name="Ed Godfrey" userId="61aa7c48ee0e3db0" providerId="LiveId" clId="{D3C29E60-A508-40E0-81B0-520CFB130988}" dt="2022-03-26T17:01:06.839" v="799" actId="47"/>
        <pc:sldMkLst>
          <pc:docMk/>
          <pc:sldMk cId="1523093673" sldId="1463"/>
        </pc:sldMkLst>
      </pc:sldChg>
      <pc:sldChg chg="del">
        <pc:chgData name="Ed Godfrey" userId="61aa7c48ee0e3db0" providerId="LiveId" clId="{D3C29E60-A508-40E0-81B0-520CFB130988}" dt="2022-03-26T17:01:07.779" v="801" actId="47"/>
        <pc:sldMkLst>
          <pc:docMk/>
          <pc:sldMk cId="2519200837" sldId="1464"/>
        </pc:sldMkLst>
      </pc:sldChg>
      <pc:sldChg chg="del">
        <pc:chgData name="Ed Godfrey" userId="61aa7c48ee0e3db0" providerId="LiveId" clId="{D3C29E60-A508-40E0-81B0-520CFB130988}" dt="2022-03-26T17:01:08.937" v="802" actId="47"/>
        <pc:sldMkLst>
          <pc:docMk/>
          <pc:sldMk cId="3990982127" sldId="1465"/>
        </pc:sldMkLst>
      </pc:sldChg>
      <pc:sldChg chg="modSp add mod modAnim">
        <pc:chgData name="Ed Godfrey" userId="61aa7c48ee0e3db0" providerId="LiveId" clId="{D3C29E60-A508-40E0-81B0-520CFB130988}" dt="2022-03-26T16:52:14.336" v="452"/>
        <pc:sldMkLst>
          <pc:docMk/>
          <pc:sldMk cId="2845611431" sldId="1466"/>
        </pc:sldMkLst>
        <pc:spChg chg="mod">
          <ac:chgData name="Ed Godfrey" userId="61aa7c48ee0e3db0" providerId="LiveId" clId="{D3C29E60-A508-40E0-81B0-520CFB130988}" dt="2022-03-26T16:51:44.562" v="438" actId="115"/>
          <ac:spMkLst>
            <pc:docMk/>
            <pc:sldMk cId="2845611431" sldId="1466"/>
            <ac:spMk id="2" creationId="{F08A2007-B9E6-48A8-9E5E-C98EDFD53C8F}"/>
          </ac:spMkLst>
        </pc:spChg>
        <pc:spChg chg="mod">
          <ac:chgData name="Ed Godfrey" userId="61aa7c48ee0e3db0" providerId="LiveId" clId="{D3C29E60-A508-40E0-81B0-520CFB130988}" dt="2022-03-26T16:49:51.146" v="107" actId="20577"/>
          <ac:spMkLst>
            <pc:docMk/>
            <pc:sldMk cId="2845611431" sldId="1466"/>
            <ac:spMk id="3" creationId="{F6C638D0-C884-48CF-BE26-27EEF100FAF2}"/>
          </ac:spMkLst>
        </pc:spChg>
      </pc:sldChg>
      <pc:sldChg chg="add">
        <pc:chgData name="Ed Godfrey" userId="61aa7c48ee0e3db0" providerId="LiveId" clId="{D3C29E60-A508-40E0-81B0-520CFB130988}" dt="2022-03-26T17:01:13.570" v="803"/>
        <pc:sldMkLst>
          <pc:docMk/>
          <pc:sldMk cId="3486485361" sldId="14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3/26/2022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3/26/2022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3/26/2022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3/26/2022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3/26/2022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3/26/2022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3/26/2022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3/26/2022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3/26/2022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3/26/2022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March 13,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Why the Justice of God is Just</a:t>
            </a:r>
          </a:p>
          <a:p>
            <a:pPr algn="ctr"/>
            <a:r>
              <a:rPr lang="en-US" sz="2800" i="1" dirty="0"/>
              <a:t>2 Thessalonians 1:5-10 (Part 2)</a:t>
            </a:r>
          </a:p>
        </p:txBody>
      </p:sp>
      <p:pic>
        <p:nvPicPr>
          <p:cNvPr id="6" name="Picture 5" descr="Text&#10;&#10;Description automatically generated with medium confidence">
            <a:extLst>
              <a:ext uri="{FF2B5EF4-FFF2-40B4-BE49-F238E27FC236}">
                <a16:creationId xmlns:a16="http://schemas.microsoft.com/office/drawing/2014/main" id="{FB3B58A5-1D56-401A-9014-D26C69D4DC88}"/>
              </a:ext>
            </a:extLst>
          </p:cNvPr>
          <p:cNvPicPr>
            <a:picLocks noChangeAspect="1"/>
          </p:cNvPicPr>
          <p:nvPr/>
        </p:nvPicPr>
        <p:blipFill>
          <a:blip r:embed="rId2"/>
          <a:stretch>
            <a:fillRect/>
          </a:stretch>
        </p:blipFill>
        <p:spPr>
          <a:xfrm>
            <a:off x="-430572" y="0"/>
            <a:ext cx="13053144" cy="6858000"/>
          </a:xfrm>
          <a:prstGeom prst="rect">
            <a:avLst/>
          </a:prstGeom>
        </p:spPr>
      </p:pic>
      <p:sp>
        <p:nvSpPr>
          <p:cNvPr id="3" name="TextBox 2">
            <a:extLst>
              <a:ext uri="{FF2B5EF4-FFF2-40B4-BE49-F238E27FC236}">
                <a16:creationId xmlns:a16="http://schemas.microsoft.com/office/drawing/2014/main" id="{1829FE63-C27F-43B7-8B1E-942954B91995}"/>
              </a:ext>
            </a:extLst>
          </p:cNvPr>
          <p:cNvSpPr txBox="1"/>
          <p:nvPr/>
        </p:nvSpPr>
        <p:spPr>
          <a:xfrm>
            <a:off x="-328474" y="5890082"/>
            <a:ext cx="12845989" cy="646331"/>
          </a:xfrm>
          <a:prstGeom prst="rect">
            <a:avLst/>
          </a:prstGeom>
          <a:noFill/>
        </p:spPr>
        <p:txBody>
          <a:bodyPr wrap="square" rtlCol="0">
            <a:spAutoFit/>
          </a:bodyPr>
          <a:lstStyle/>
          <a:p>
            <a:pPr algn="ctr"/>
            <a:r>
              <a:rPr lang="en-US" sz="3600" b="1" dirty="0"/>
              <a:t>Hosea 4</a:t>
            </a:r>
          </a:p>
        </p:txBody>
      </p:sp>
    </p:spTree>
    <p:extLst>
      <p:ext uri="{BB962C8B-B14F-4D97-AF65-F5344CB8AC3E}">
        <p14:creationId xmlns:p14="http://schemas.microsoft.com/office/powerpoint/2010/main" val="327592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E8E044"/>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Without the knowledge of God, one’s understanding of life will be taken away</a:t>
            </a: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E8E044"/>
                </a:solidFill>
              </a:rPr>
              <a:t>Israel’s Issues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832092"/>
          </a:xfrm>
          <a:prstGeom prst="rect">
            <a:avLst/>
          </a:prstGeom>
          <a:noFill/>
        </p:spPr>
        <p:txBody>
          <a:bodyPr wrap="square" rtlCol="0">
            <a:spAutoFit/>
          </a:bodyPr>
          <a:lstStyle/>
          <a:p>
            <a:pPr marL="342900" marR="0" lvl="0" indent="-342900" algn="just">
              <a:spcBef>
                <a:spcPts val="0"/>
              </a:spcBef>
              <a:spcAft>
                <a:spcPts val="0"/>
              </a:spcAft>
              <a:buFont typeface="+mj-lt"/>
              <a:buAutoNum type="arabicPeriod"/>
            </a:pPr>
            <a:r>
              <a:rPr lang="en-US" sz="2800" b="1" u="sng" dirty="0">
                <a:effectLst/>
                <a:latin typeface="Calibri" panose="020F0502020204030204" pitchFamily="34" charset="0"/>
                <a:ea typeface="Times New Roman" panose="02020603050405020304" pitchFamily="18" charset="0"/>
                <a:cs typeface="Calibri" panose="020F0502020204030204" pitchFamily="34" charset="0"/>
              </a:rPr>
              <a:t>Worship</a:t>
            </a:r>
            <a:r>
              <a:rPr lang="en-US" sz="2800" dirty="0">
                <a:effectLst/>
                <a:latin typeface="Calibri" panose="020F0502020204030204" pitchFamily="34" charset="0"/>
                <a:ea typeface="Times New Roman" panose="02020603050405020304" pitchFamily="18" charset="0"/>
                <a:cs typeface="Calibri" panose="020F0502020204030204" pitchFamily="34" charset="0"/>
              </a:rPr>
              <a:t>  – the issue was who Israel had made first in their lives.  While their “God” should have been the true God, Maker of heaven and earth, the Redeemer of Israel, they had replaced the LORD GOD with idols, worshipping the pagan Baals or gods of the Canaanites. </a:t>
            </a:r>
          </a:p>
          <a:p>
            <a:pPr marL="342900" marR="0" lvl="0" indent="-342900" algn="just">
              <a:spcBef>
                <a:spcPts val="0"/>
              </a:spcBef>
              <a:spcAft>
                <a:spcPts val="0"/>
              </a:spcAft>
              <a:buFont typeface="+mj-lt"/>
              <a:buAutoNum type="arabicPeriod"/>
            </a:pPr>
            <a:r>
              <a:rPr lang="en-US" sz="2800" b="1" u="sng" dirty="0">
                <a:effectLst/>
                <a:latin typeface="Calibri" panose="020F0502020204030204" pitchFamily="34" charset="0"/>
                <a:ea typeface="Times New Roman" panose="02020603050405020304" pitchFamily="18" charset="0"/>
                <a:cs typeface="Calibri" panose="020F0502020204030204" pitchFamily="34" charset="0"/>
              </a:rPr>
              <a:t>Sin</a:t>
            </a:r>
            <a:r>
              <a:rPr lang="en-US" sz="2800" dirty="0">
                <a:effectLst/>
                <a:latin typeface="Calibri" panose="020F0502020204030204" pitchFamily="34" charset="0"/>
                <a:ea typeface="Times New Roman" panose="02020603050405020304" pitchFamily="18" charset="0"/>
                <a:cs typeface="Calibri" panose="020F0502020204030204" pitchFamily="34" charset="0"/>
              </a:rPr>
              <a:t> – Because they had forsaken God and His ways, the people plunging themselves into various forms of immorality.</a:t>
            </a:r>
          </a:p>
          <a:p>
            <a:pPr marL="342900" marR="0" lvl="0" indent="-342900" algn="just">
              <a:spcBef>
                <a:spcPts val="0"/>
              </a:spcBef>
              <a:spcAft>
                <a:spcPts val="0"/>
              </a:spcAft>
              <a:buFont typeface="+mj-lt"/>
              <a:buAutoNum type="arabicPeriod"/>
            </a:pPr>
            <a:r>
              <a:rPr lang="en-US" sz="2800" b="1" u="sng" dirty="0">
                <a:effectLst/>
                <a:latin typeface="Calibri" panose="020F0502020204030204" pitchFamily="34" charset="0"/>
                <a:ea typeface="Times New Roman" panose="02020603050405020304" pitchFamily="18" charset="0"/>
                <a:cs typeface="Calibri" panose="020F0502020204030204" pitchFamily="34" charset="0"/>
              </a:rPr>
              <a:t>Relationship</a:t>
            </a:r>
            <a:r>
              <a:rPr lang="en-US" sz="2800" dirty="0">
                <a:effectLst/>
                <a:latin typeface="Calibri" panose="020F0502020204030204" pitchFamily="34" charset="0"/>
                <a:ea typeface="Times New Roman" panose="02020603050405020304" pitchFamily="18" charset="0"/>
                <a:cs typeface="Calibri" panose="020F0502020204030204" pitchFamily="34" charset="0"/>
              </a:rPr>
              <a:t> – Hosea’s marriage to a promiscuous Gomer highlights the immorality and false worship. </a:t>
            </a:r>
          </a:p>
          <a:p>
            <a:pPr marL="342900" marR="0" lvl="0" indent="-342900" algn="just">
              <a:spcBef>
                <a:spcPts val="0"/>
              </a:spcBef>
              <a:spcAft>
                <a:spcPts val="0"/>
              </a:spcAft>
              <a:buFont typeface="+mj-lt"/>
              <a:buAutoNum type="arabicPeriod"/>
            </a:pPr>
            <a:r>
              <a:rPr lang="en-US" sz="2800" b="1" u="sng" dirty="0">
                <a:effectLst/>
                <a:latin typeface="Calibri" panose="020F0502020204030204" pitchFamily="34" charset="0"/>
                <a:ea typeface="Times New Roman" panose="02020603050405020304" pitchFamily="18" charset="0"/>
                <a:cs typeface="Calibri" panose="020F0502020204030204" pitchFamily="34" charset="0"/>
              </a:rPr>
              <a:t>Knowledge</a:t>
            </a:r>
            <a:r>
              <a:rPr lang="en-US" sz="2800" dirty="0">
                <a:effectLst/>
                <a:latin typeface="Calibri" panose="020F0502020204030204" pitchFamily="34" charset="0"/>
                <a:ea typeface="Times New Roman" panose="02020603050405020304" pitchFamily="18" charset="0"/>
                <a:cs typeface="Calibri" panose="020F0502020204030204" pitchFamily="34" charset="0"/>
              </a:rPr>
              <a:t> –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a:effectLst/>
                <a:latin typeface="Calibri" panose="020F0502020204030204" pitchFamily="34" charset="0"/>
                <a:ea typeface="Times New Roman" panose="02020603050405020304" pitchFamily="18" charset="0"/>
                <a:cs typeface="Calibri" panose="020F0502020204030204" pitchFamily="34" charset="0"/>
              </a:rPr>
              <a:t>How Israel had chosen to live; their choices and direction was foolish, self-destructive, unwise, and irrational and against all that God has revealed to them.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561143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E8E044"/>
                </a:solidFill>
              </a:rPr>
              <a:t>Hosea 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857250" marR="0" indent="-857250" algn="just">
              <a:spcBef>
                <a:spcPts val="0"/>
              </a:spcBef>
              <a:spcAft>
                <a:spcPts val="0"/>
              </a:spcAft>
              <a:buFont typeface="+mj-lt"/>
              <a:buAutoNum type="romanU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The Controversy (4:1-5)</a:t>
            </a:r>
          </a:p>
          <a:p>
            <a:pPr marL="857250" marR="0" indent="-857250" algn="just">
              <a:spcBef>
                <a:spcPts val="0"/>
              </a:spcBef>
              <a:spcAft>
                <a:spcPts val="0"/>
              </a:spcAft>
              <a:buFont typeface="+mj-lt"/>
              <a:buAutoNum type="romanUcPeriod"/>
            </a:pPr>
            <a:r>
              <a:rPr lang="en-US" sz="3600" dirty="0">
                <a:latin typeface="Calibri" panose="020F0502020204030204" pitchFamily="34" charset="0"/>
                <a:ea typeface="Calibri" panose="020F0502020204030204" pitchFamily="34" charset="0"/>
                <a:cs typeface="Times New Roman" panose="02020603050405020304" pitchFamily="18" charset="0"/>
              </a:rPr>
              <a:t>The Concern (4:1b)</a:t>
            </a:r>
          </a:p>
          <a:p>
            <a:pPr marL="857250" marR="0" indent="-857250" algn="just">
              <a:spcBef>
                <a:spcPts val="0"/>
              </a:spcBef>
              <a:spcAft>
                <a:spcPts val="0"/>
              </a:spcAft>
              <a:buFont typeface="+mj-lt"/>
              <a:buAutoNum type="romanUcPeriod"/>
            </a:pPr>
            <a:r>
              <a:rPr lang="en-US" sz="3600" dirty="0">
                <a:latin typeface="Calibri" panose="020F0502020204030204" pitchFamily="34" charset="0"/>
                <a:ea typeface="Calibri" panose="020F0502020204030204" pitchFamily="34" charset="0"/>
                <a:cs typeface="Times New Roman" panose="02020603050405020304" pitchFamily="18" charset="0"/>
              </a:rPr>
              <a:t>The Consequences (4:6-9)</a:t>
            </a:r>
          </a:p>
          <a:p>
            <a:pPr marL="857250" marR="0" indent="-857250" algn="just">
              <a:spcBef>
                <a:spcPts val="0"/>
              </a:spcBef>
              <a:spcAft>
                <a:spcPts val="0"/>
              </a:spcAft>
              <a:buFont typeface="+mj-lt"/>
              <a:buAutoNum type="romanUcPeriod"/>
            </a:pPr>
            <a:r>
              <a:rPr lang="en-US" sz="3600" dirty="0">
                <a:latin typeface="Calibri" panose="020F0502020204030204" pitchFamily="34" charset="0"/>
                <a:ea typeface="Calibri" panose="020F0502020204030204" pitchFamily="34" charset="0"/>
                <a:cs typeface="Times New Roman" panose="02020603050405020304" pitchFamily="18" charset="0"/>
              </a:rPr>
              <a:t>The Catalyst (4:11)</a:t>
            </a:r>
          </a:p>
          <a:p>
            <a:pPr marL="857250" marR="0" indent="-857250" algn="just">
              <a:spcBef>
                <a:spcPts val="0"/>
              </a:spcBef>
              <a:spcAft>
                <a:spcPts val="0"/>
              </a:spcAft>
              <a:buFont typeface="+mj-lt"/>
              <a:buAutoNum type="romanUcPeriod"/>
            </a:pPr>
            <a:r>
              <a:rPr lang="en-US" sz="3600" dirty="0">
                <a:latin typeface="Calibri" panose="020F0502020204030204" pitchFamily="34" charset="0"/>
                <a:ea typeface="Calibri" panose="020F0502020204030204" pitchFamily="34" charset="0"/>
                <a:cs typeface="Times New Roman" panose="02020603050405020304" pitchFamily="18" charset="0"/>
              </a:rPr>
              <a:t>The Conclusion (4:14)</a:t>
            </a:r>
            <a:endParaRPr lang="en-US" sz="3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53967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March 13,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Why the Justice of God is Just</a:t>
            </a:r>
          </a:p>
          <a:p>
            <a:pPr algn="ctr"/>
            <a:r>
              <a:rPr lang="en-US" sz="2800" i="1" dirty="0"/>
              <a:t>2 Thessalonians 1:5-10 (Part 2)</a:t>
            </a:r>
          </a:p>
        </p:txBody>
      </p:sp>
      <p:pic>
        <p:nvPicPr>
          <p:cNvPr id="6" name="Picture 5" descr="Text&#10;&#10;Description automatically generated with medium confidence">
            <a:extLst>
              <a:ext uri="{FF2B5EF4-FFF2-40B4-BE49-F238E27FC236}">
                <a16:creationId xmlns:a16="http://schemas.microsoft.com/office/drawing/2014/main" id="{FB3B58A5-1D56-401A-9014-D26C69D4DC88}"/>
              </a:ext>
            </a:extLst>
          </p:cNvPr>
          <p:cNvPicPr>
            <a:picLocks noChangeAspect="1"/>
          </p:cNvPicPr>
          <p:nvPr/>
        </p:nvPicPr>
        <p:blipFill>
          <a:blip r:embed="rId2"/>
          <a:stretch>
            <a:fillRect/>
          </a:stretch>
        </p:blipFill>
        <p:spPr>
          <a:xfrm>
            <a:off x="-430572" y="0"/>
            <a:ext cx="13053144" cy="6858000"/>
          </a:xfrm>
          <a:prstGeom prst="rect">
            <a:avLst/>
          </a:prstGeom>
        </p:spPr>
      </p:pic>
      <p:sp>
        <p:nvSpPr>
          <p:cNvPr id="3" name="TextBox 2">
            <a:extLst>
              <a:ext uri="{FF2B5EF4-FFF2-40B4-BE49-F238E27FC236}">
                <a16:creationId xmlns:a16="http://schemas.microsoft.com/office/drawing/2014/main" id="{1829FE63-C27F-43B7-8B1E-942954B91995}"/>
              </a:ext>
            </a:extLst>
          </p:cNvPr>
          <p:cNvSpPr txBox="1"/>
          <p:nvPr/>
        </p:nvSpPr>
        <p:spPr>
          <a:xfrm>
            <a:off x="-328474" y="5890082"/>
            <a:ext cx="12845989" cy="646331"/>
          </a:xfrm>
          <a:prstGeom prst="rect">
            <a:avLst/>
          </a:prstGeom>
          <a:noFill/>
        </p:spPr>
        <p:txBody>
          <a:bodyPr wrap="square" rtlCol="0">
            <a:spAutoFit/>
          </a:bodyPr>
          <a:lstStyle/>
          <a:p>
            <a:pPr algn="ctr"/>
            <a:r>
              <a:rPr lang="en-US" sz="3600" b="1" dirty="0"/>
              <a:t>Hosea 4</a:t>
            </a:r>
          </a:p>
        </p:txBody>
      </p:sp>
    </p:spTree>
    <p:extLst>
      <p:ext uri="{BB962C8B-B14F-4D97-AF65-F5344CB8AC3E}">
        <p14:creationId xmlns:p14="http://schemas.microsoft.com/office/powerpoint/2010/main" val="3486485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14439</TotalTime>
  <Words>209</Words>
  <Application>Microsoft Office PowerPoint</Application>
  <PresentationFormat>Widescreen</PresentationFormat>
  <Paragraphs>21</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298</cp:revision>
  <cp:lastPrinted>2020-05-22T15:03:41Z</cp:lastPrinted>
  <dcterms:created xsi:type="dcterms:W3CDTF">2019-06-22T19:37:39Z</dcterms:created>
  <dcterms:modified xsi:type="dcterms:W3CDTF">2022-03-26T17:01:17Z</dcterms:modified>
</cp:coreProperties>
</file>